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16"/>
    <p:sldId id="272" r:id="rId23"/>
    <p:sldId id="257" r:id="rId3"/>
    <p:sldId id="256" r:id="rId2"/>
    <p:sldId id="258" r:id="rId4"/>
    <p:sldId id="268" r:id="rId19"/>
    <p:sldId id="269" r:id="rId20"/>
    <p:sldId id="264" r:id="rId10"/>
    <p:sldId id="266" r:id="rId17"/>
    <p:sldId id="274" r:id="rId25"/>
    <p:sldId id="267" r:id="rId18"/>
    <p:sldId id="270" r:id="rId21"/>
    <p:sldId id="271" r:id="rId22"/>
    <p:sldId id="273" r:id="rId24"/>
    <p:sldId id="275" r:id="rId26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Cotomoは便利さではなく、日常会話や雑談に特化し、人とAIのコミュニケーションのために開発されています。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2161" y="0"/>
            <a:ext cx="9286875" cy="5214938"/>
          </a:xfrm>
          <a:prstGeom prst="rect">
            <a:avLst/>
          </a:prstGeom>
          <a:solidFill>
            <a:srgbClr val="EFF6F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8" t="0" b="16279"/>
          <a:stretch/>
        </p:blipFill>
        <p:spPr>
          <a:xfrm>
            <a:off x="-72885" y="-376131"/>
            <a:ext cx="9277499" cy="52149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663091" y="3942119"/>
            <a:ext cx="2392446" cy="2268699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-927779" y="261282"/>
            <a:ext cx="2326682" cy="2206336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321545">
            <a:off x="7100721" y="-675699"/>
            <a:ext cx="3086356" cy="2926717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0" r="12084" t="0" b="0"/>
          <a:stretch/>
        </p:blipFill>
        <p:spPr>
          <a:xfrm>
            <a:off x="2971800" y="609600"/>
            <a:ext cx="6242914" cy="426130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06946" y="1593190"/>
            <a:ext cx="3390900" cy="1962684"/>
          </a:xfrm>
          <a:prstGeom prst="rect">
            <a:avLst/>
          </a:prstGeom>
          <a:noFill/>
          <a:ln/>
        </p:spPr>
      </p:sp>
      <p:sp>
        <p:nvSpPr>
          <p:cNvPr id="9" name="Text 5"/>
          <p:cNvSpPr/>
          <p:nvPr/>
        </p:nvSpPr>
        <p:spPr>
          <a:xfrm>
            <a:off x="706946" y="1593190"/>
            <a:ext cx="3390900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だれと</a:t>
            </a:r>
            <a:pPr algn="l" indent="0" marL="0">
              <a:lnSpc>
                <a:spcPts val="2344"/>
              </a:lnSpc>
              <a:buNone/>
            </a:pPr>
            <a:r>
              <a:rPr lang="en-US" sz="1831" b="1" spc="-271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おしゃべりす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68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る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？</a:t>
            </a:r>
            <a:endParaRPr lang="en-US" sz="1831" dirty="0"/>
          </a:p>
        </p:txBody>
      </p:sp>
      <p:sp>
        <p:nvSpPr>
          <p:cNvPr id="10" name="Shape 6"/>
          <p:cNvSpPr/>
          <p:nvPr/>
        </p:nvSpPr>
        <p:spPr>
          <a:xfrm>
            <a:off x="706946" y="2222989"/>
            <a:ext cx="3355017" cy="1332884"/>
          </a:xfrm>
          <a:prstGeom prst="rect">
            <a:avLst/>
          </a:prstGeom>
          <a:noFill/>
          <a:ln/>
        </p:spPr>
      </p:sp>
      <p:sp>
        <p:nvSpPr>
          <p:cNvPr id="11" name="Shape 7"/>
          <p:cNvSpPr/>
          <p:nvPr/>
        </p:nvSpPr>
        <p:spPr>
          <a:xfrm>
            <a:off x="706946" y="2222989"/>
            <a:ext cx="3355018" cy="1332884"/>
          </a:xfrm>
          <a:prstGeom prst="rect">
            <a:avLst/>
          </a:prstGeom>
          <a:noFill/>
          <a:ln/>
        </p:spPr>
      </p:sp>
      <p:sp>
        <p:nvSpPr>
          <p:cNvPr id="12" name="Shape 8"/>
          <p:cNvSpPr/>
          <p:nvPr/>
        </p:nvSpPr>
        <p:spPr>
          <a:xfrm>
            <a:off x="706946" y="2222989"/>
            <a:ext cx="3355017" cy="759037"/>
          </a:xfrm>
          <a:prstGeom prst="rect">
            <a:avLst/>
          </a:prstGeom>
          <a:noFill/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52758" y="2388339"/>
            <a:ext cx="368515" cy="419044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177962" y="2502623"/>
            <a:ext cx="328129" cy="307633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538089" y="2422615"/>
            <a:ext cx="219395" cy="38774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791081" y="2502623"/>
            <a:ext cx="328129" cy="30763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175087" y="2502744"/>
            <a:ext cx="504823" cy="30774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737049" y="2502623"/>
            <a:ext cx="328129" cy="307633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06961" y="2222955"/>
            <a:ext cx="759752" cy="758310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706946" y="3198686"/>
            <a:ext cx="3355018" cy="357188"/>
          </a:xfrm>
          <a:prstGeom prst="rect">
            <a:avLst/>
          </a:prstGeom>
          <a:noFill/>
          <a:ln/>
        </p:spPr>
      </p:sp>
      <p:sp>
        <p:nvSpPr>
          <p:cNvPr id="21" name="Shape 10"/>
          <p:cNvSpPr/>
          <p:nvPr/>
        </p:nvSpPr>
        <p:spPr>
          <a:xfrm rot="10800000">
            <a:off x="704850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  <p:sp>
        <p:nvSpPr>
          <p:cNvPr id="22" name="Text 11"/>
          <p:cNvSpPr/>
          <p:nvPr/>
        </p:nvSpPr>
        <p:spPr>
          <a:xfrm>
            <a:off x="1281936" y="3198686"/>
            <a:ext cx="220503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45"/>
              </a:lnSpc>
              <a:buNone/>
            </a:pPr>
            <a:r>
              <a:rPr lang="en-US" sz="1357" spc="407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357" dirty="0"/>
          </a:p>
        </p:txBody>
      </p:sp>
      <p:sp>
        <p:nvSpPr>
          <p:cNvPr id="23" name="Shape 12"/>
          <p:cNvSpPr/>
          <p:nvPr/>
        </p:nvSpPr>
        <p:spPr>
          <a:xfrm rot="10800000">
            <a:off x="3629025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 1分ピッチ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Starley株式会社 ｜ VPoE 篠原 祐貴</a:t>
            </a:r>
            <a:endParaRPr lang="en-US" sz="128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 1分ピッチ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2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聞いたこと、ありますか？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AIキャラクターとおしゃべりできるアプリ Cotomo</a:t>
            </a:r>
            <a:endParaRPr lang="en-US" sz="128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ユーザー数</a:t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累計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200万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ダウンロード</a:t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ユーザー突破！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が急成長中</a:t>
            </a:r>
            <a:endParaRPr lang="en-US" sz="20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全ユーザー累計おしゃべり時間</a:t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250万時間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リリースから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1.5年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で</a:t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約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285年分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のおしゃべり！</a:t>
            </a:r>
            <a:endParaRPr lang="en-US" sz="208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AIキャラクターという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新しいエンタメ市場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が、</a:t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世界的に、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静かに立ち上がっている。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リリース直後に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200万+ DL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日本では、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今が一番大事なタイミング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だ。</a:t>
            </a:r>
            <a:endParaRPr lang="en-US" sz="208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8756" y="514350"/>
            <a:ext cx="6191250" cy="3219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78756" y="514350"/>
            <a:ext cx="6191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自己紹介</a:t>
            </a:r>
            <a:endParaRPr lang="en-US" sz="1995" dirty="0"/>
          </a:p>
        </p:txBody>
      </p:sp>
      <p:sp>
        <p:nvSpPr>
          <p:cNvPr id="5" name="Shape 2"/>
          <p:cNvSpPr/>
          <p:nvPr/>
        </p:nvSpPr>
        <p:spPr>
          <a:xfrm>
            <a:off x="1478756" y="1209675"/>
            <a:ext cx="6191250" cy="2524125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478756" y="1209675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篠原 祐貴 ─ Starley株式会社 VPoE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ヤフーを経て、Schoo初代CTO、メドピア技術部長、MFケッサイ取締役CTOを歴任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AIと人が共創する「AIネイティブ」なプロダクト組織の実現をリード</a:t>
            </a:r>
            <a:endParaRPr lang="en-US" sz="1568" dirty="0"/>
          </a:p>
        </p:txBody>
      </p:sp>
      <p:sp>
        <p:nvSpPr>
          <p:cNvPr id="7" name="Text 4"/>
          <p:cNvSpPr/>
          <p:nvPr/>
        </p:nvSpPr>
        <p:spPr>
          <a:xfrm>
            <a:off x="1478756" y="2605088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キャリア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Yahoo! → Schoo CTO → メドピア → MFケッサイ CTO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→ Spir CRO/CTO → Legalscape VPoE → Starley VPoE</a:t>
            </a:r>
            <a:endParaRPr lang="en-US" sz="156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8756" y="514350"/>
            <a:ext cx="6191250" cy="3219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78756" y="514350"/>
            <a:ext cx="6191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5" name="Shape 2"/>
          <p:cNvSpPr/>
          <p:nvPr/>
        </p:nvSpPr>
        <p:spPr>
          <a:xfrm>
            <a:off x="1478756" y="1209675"/>
            <a:ext cx="6191250" cy="2524125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478756" y="1209675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市場の成長と一緒にいるフェーズだ。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成された市場に乗るのではなく、市場を作りにいっている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Cotomoは、日本発でこの市場を作りにいっています</a:t>
            </a:r>
            <a:endParaRPr lang="en-US" sz="1568" dirty="0"/>
          </a:p>
        </p:txBody>
      </p:sp>
      <p:sp>
        <p:nvSpPr>
          <p:cNvPr id="7" name="Text 4"/>
          <p:cNvSpPr/>
          <p:nvPr/>
        </p:nvSpPr>
        <p:spPr>
          <a:xfrm>
            <a:off x="1478756" y="2605088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乗るのではない。作る。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56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776412" y="-2071687"/>
            <a:ext cx="12695160" cy="24307698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2622" t="0" b="16214"/>
          <a:stretch/>
        </p:blipFill>
        <p:spPr>
          <a:xfrm>
            <a:off x="-239711" y="-905268"/>
            <a:ext cx="8904289" cy="5143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168357" y="267370"/>
            <a:ext cx="2287359" cy="2169047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1563248" y="20101061"/>
            <a:ext cx="1843193" cy="1747856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700000">
            <a:off x="6889257" y="-7033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 rot="2321545">
            <a:off x="7001208" y="3577012"/>
            <a:ext cx="2400146" cy="2276000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 rot="2321545">
            <a:off x="7806886" y="5761173"/>
            <a:ext cx="1843193" cy="1747856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 rot="2321545">
            <a:off x="4096898" y="7647123"/>
            <a:ext cx="1843193" cy="1747856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 rot="2321545">
            <a:off x="7040123" y="16572048"/>
            <a:ext cx="1843193" cy="1747856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 rot="2321545">
            <a:off x="-1247658" y="12340276"/>
            <a:ext cx="2858244" cy="2710405"/>
          </a:xfrm>
          <a:prstGeom prst="ellipse">
            <a:avLst/>
          </a:prstGeom>
          <a:solidFill>
            <a:srgbClr val="DC5F59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 rot="2321545">
            <a:off x="205121" y="3415087"/>
            <a:ext cx="2400146" cy="2276000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429000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3つだけ、覚えてください。</a:t>
            </a:r>
            <a:endParaRPr lang="en-US" sz="1995" dirty="0"/>
          </a:p>
        </p:txBody>
      </p:sp>
      <p:sp>
        <p:nvSpPr>
          <p:cNvPr id="14" name="Shape 11"/>
          <p:cNvSpPr/>
          <p:nvPr/>
        </p:nvSpPr>
        <p:spPr>
          <a:xfrm>
            <a:off x="609600" y="1223963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15" name="Shape 12"/>
          <p:cNvSpPr/>
          <p:nvPr/>
        </p:nvSpPr>
        <p:spPr>
          <a:xfrm>
            <a:off x="60960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0485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298BB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</a:t>
            </a:r>
            <a:endParaRPr lang="en-US" sz="1924" dirty="0"/>
          </a:p>
        </p:txBody>
      </p:sp>
      <p:sp>
        <p:nvSpPr>
          <p:cNvPr id="17" name="Shape 14"/>
          <p:cNvSpPr/>
          <p:nvPr/>
        </p:nvSpPr>
        <p:spPr>
          <a:xfrm>
            <a:off x="466725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76250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AIキャラクター市場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B131AE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新しいエンタメ</a:t>
            </a:r>
            <a:endParaRPr lang="en-US" sz="1924" dirty="0"/>
          </a:p>
        </p:txBody>
      </p:sp>
      <p:sp>
        <p:nvSpPr>
          <p:cNvPr id="19" name="Shape 16"/>
          <p:cNvSpPr/>
          <p:nvPr/>
        </p:nvSpPr>
        <p:spPr>
          <a:xfrm>
            <a:off x="609600" y="3067050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20" name="Shape 17"/>
          <p:cNvSpPr/>
          <p:nvPr/>
        </p:nvSpPr>
        <p:spPr>
          <a:xfrm>
            <a:off x="60960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0485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採用</a:t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9D69E5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Designer &amp; Engineer</a:t>
            </a:r>
            <a:endParaRPr lang="en-US" sz="1924" dirty="0"/>
          </a:p>
        </p:txBody>
      </p:sp>
      <p:sp>
        <p:nvSpPr>
          <p:cNvPr id="22" name="Shape 19"/>
          <p:cNvSpPr/>
          <p:nvPr/>
        </p:nvSpPr>
        <p:spPr>
          <a:xfrm>
            <a:off x="466725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476250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D2673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24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2413" y="4014788"/>
            <a:ext cx="923925" cy="923925"/>
          </a:xfrm>
          <a:prstGeom prst="rect">
            <a:avLst/>
          </a:prstGeom>
        </p:spPr>
      </p:pic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915275" y="3819525"/>
            <a:ext cx="990600" cy="990600"/>
          </a:xfrm>
          <a:prstGeom prst="rect">
            <a:avLst/>
          </a:prstGeom>
        </p:spPr>
      </p:pic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915275" y="800100"/>
            <a:ext cx="942975" cy="942975"/>
          </a:xfrm>
          <a:prstGeom prst="rect">
            <a:avLst/>
          </a:prstGeom>
        </p:spPr>
      </p:pic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0088" y="66675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14413" y="955221"/>
            <a:ext cx="3508547" cy="982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3000" y="3600450"/>
            <a:ext cx="3381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資本金</a:t>
            </a:r>
            <a:endParaRPr lang="en-US" sz="811" dirty="0"/>
          </a:p>
        </p:txBody>
      </p:sp>
      <p:sp>
        <p:nvSpPr>
          <p:cNvPr id="4" name="Text 1"/>
          <p:cNvSpPr/>
          <p:nvPr/>
        </p:nvSpPr>
        <p:spPr>
          <a:xfrm>
            <a:off x="1836429" y="3600450"/>
            <a:ext cx="1795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1億9000万円（資本準備金を含む）</a:t>
            </a:r>
            <a:endParaRPr lang="en-US" sz="811" dirty="0"/>
          </a:p>
        </p:txBody>
      </p:sp>
      <p:sp>
        <p:nvSpPr>
          <p:cNvPr id="5" name="Text 2"/>
          <p:cNvSpPr/>
          <p:nvPr/>
        </p:nvSpPr>
        <p:spPr>
          <a:xfrm>
            <a:off x="1249680" y="326707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社名</a:t>
            </a:r>
            <a:endParaRPr lang="en-US" sz="811" dirty="0"/>
          </a:p>
        </p:txBody>
      </p:sp>
      <p:sp>
        <p:nvSpPr>
          <p:cNvPr id="6" name="Text 3"/>
          <p:cNvSpPr/>
          <p:nvPr/>
        </p:nvSpPr>
        <p:spPr>
          <a:xfrm>
            <a:off x="1817379" y="3267075"/>
            <a:ext cx="2109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Starley株式会社 （スターレー株式会社）</a:t>
            </a:r>
            <a:endParaRPr lang="en-US" sz="811" dirty="0"/>
          </a:p>
        </p:txBody>
      </p:sp>
      <p:sp>
        <p:nvSpPr>
          <p:cNvPr id="7" name="Text 4"/>
          <p:cNvSpPr/>
          <p:nvPr/>
        </p:nvSpPr>
        <p:spPr>
          <a:xfrm>
            <a:off x="1250641" y="393382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株主</a:t>
            </a:r>
            <a:endParaRPr lang="en-US" sz="811" dirty="0"/>
          </a:p>
        </p:txBody>
      </p:sp>
      <p:sp>
        <p:nvSpPr>
          <p:cNvPr id="8" name="Text 5"/>
          <p:cNvSpPr/>
          <p:nvPr/>
        </p:nvSpPr>
        <p:spPr>
          <a:xfrm>
            <a:off x="1804988" y="3933825"/>
            <a:ext cx="369093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創業メンバー / 株式会社マネーフォワード /  ジャフコグループ株式会社 / ニッセイ・キャピタル株式会社 / X&amp;KSK / TBSイノベーション・パートナーズ3号投資事業組合 /</a:t>
            </a:r>
            <a:endParaRPr lang="en-US" sz="811" dirty="0"/>
          </a:p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 fundほか</a:t>
            </a:r>
            <a:endParaRPr lang="en-US" sz="81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rcRect l="0" r="30132" t="0" b="25016"/>
          <a:stretch/>
        </p:blipFill>
        <p:spPr>
          <a:xfrm>
            <a:off x="5610225" y="-857180"/>
            <a:ext cx="3533775" cy="51435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963" y="2486025"/>
            <a:ext cx="3852863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45"/>
              </a:lnSpc>
              <a:buNone/>
            </a:pPr>
            <a:r>
              <a:rPr lang="en-US" sz="1587" spc="222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人とAIの新たな関係をデザインする</a:t>
            </a:r>
            <a:endParaRPr lang="en-US" sz="158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7062788" y="3900488"/>
            <a:ext cx="2695575" cy="2695575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34150" t="0" b="65353"/>
          <a:stretch/>
        </p:blipFill>
        <p:spPr>
          <a:xfrm>
            <a:off x="7062733" y="3900499"/>
            <a:ext cx="1775045" cy="9339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0" r="22793" t="0" b="53887"/>
          <a:stretch/>
        </p:blipFill>
        <p:spPr>
          <a:xfrm>
            <a:off x="7062815" y="3900499"/>
            <a:ext cx="2081185" cy="12430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0">
            <a:off x="5410200" y="-619125"/>
            <a:ext cx="1052513" cy="1109663"/>
          </a:xfrm>
          <a:prstGeom prst="rect">
            <a:avLst/>
          </a:prstGeom>
          <a:noFill/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rcRect l="0" r="22928" t="0" b="64913"/>
          <a:stretch/>
        </p:blipFill>
        <p:spPr>
          <a:xfrm>
            <a:off x="5410201" y="-559564"/>
            <a:ext cx="811197" cy="36845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rcRect l="0" r="0" t="0" b="53286"/>
          <a:stretch/>
        </p:blipFill>
        <p:spPr>
          <a:xfrm>
            <a:off x="5410200" y="-559563"/>
            <a:ext cx="1052512" cy="49054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0">
            <a:off x="8001000" y="-61912"/>
            <a:ext cx="821531" cy="732234"/>
          </a:xfrm>
          <a:prstGeom prst="rect">
            <a:avLst/>
          </a:prstGeom>
          <a:noFill/>
          <a:ln/>
        </p:spPr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rcRect l="0" r="22928" t="0" b="29837"/>
          <a:stretch/>
        </p:blipFill>
        <p:spPr>
          <a:xfrm>
            <a:off x="7893231" y="-170387"/>
            <a:ext cx="716207" cy="65646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rcRect l="0" r="0" t="0" b="18211"/>
          <a:stretch/>
        </p:blipFill>
        <p:spPr>
          <a:xfrm>
            <a:off x="7893267" y="-170387"/>
            <a:ext cx="929273" cy="765246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538162" y="676275"/>
            <a:ext cx="1347788" cy="1116229"/>
          </a:xfrm>
          <a:prstGeom prst="rect">
            <a:avLst/>
          </a:prstGeom>
          <a:noFill/>
          <a:ln/>
        </p:spPr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rcRect l="0" r="51498" t="0" b="23092"/>
          <a:stretch/>
        </p:blipFill>
        <p:spPr>
          <a:xfrm>
            <a:off x="-538167" y="565885"/>
            <a:ext cx="653709" cy="104714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rcRect l="0" r="39930" t="0" b="0"/>
          <a:stretch/>
        </p:blipFill>
        <p:spPr>
          <a:xfrm>
            <a:off x="-538172" y="565885"/>
            <a:ext cx="809616" cy="1361554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-8928231">
            <a:off x="808300" y="-1048692"/>
            <a:ext cx="2147148" cy="1973482"/>
          </a:xfrm>
          <a:prstGeom prst="rect">
            <a:avLst/>
          </a:prstGeom>
          <a:noFill/>
          <a:ln/>
        </p:spPr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rcRect l="0" r="22787" t="0" b="61813"/>
          <a:stretch/>
        </p:blipFill>
        <p:spPr>
          <a:xfrm>
            <a:off x="786327" y="-1076222"/>
            <a:ext cx="1642049" cy="81539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0"/>
          <a:srcRect l="0" r="0" t="0" b="50294"/>
          <a:stretch/>
        </p:blipFill>
        <p:spPr>
          <a:xfrm>
            <a:off x="377115" y="-1479854"/>
            <a:ext cx="2944952" cy="1462575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 rot="0">
            <a:off x="3362325" y="4714875"/>
            <a:ext cx="895350" cy="852488"/>
          </a:xfrm>
          <a:prstGeom prst="rect">
            <a:avLst/>
          </a:prstGeom>
          <a:noFill/>
          <a:ln/>
        </p:spPr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1"/>
          <a:srcRect l="0" r="22929" t="0" b="61211"/>
          <a:stretch/>
        </p:blipFill>
        <p:spPr>
          <a:xfrm>
            <a:off x="3321619" y="4674288"/>
            <a:ext cx="721426" cy="362164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2"/>
          <a:srcRect l="0" r="0" t="0" b="49746"/>
          <a:stretch/>
        </p:blipFill>
        <p:spPr>
          <a:xfrm>
            <a:off x="3321621" y="4674288"/>
            <a:ext cx="936048" cy="469212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 rot="0">
            <a:off x="-290512" y="4100513"/>
            <a:ext cx="1590675" cy="1590675"/>
          </a:xfrm>
          <a:prstGeom prst="rect">
            <a:avLst/>
          </a:prstGeom>
          <a:noFill/>
          <a:ln/>
        </p:spPr>
      </p:sp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3"/>
          <a:srcRect l="0" r="29832" t="0" b="45897"/>
          <a:stretch/>
        </p:blipFill>
        <p:spPr>
          <a:xfrm>
            <a:off x="-290524" y="4100520"/>
            <a:ext cx="1116146" cy="860605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4"/>
          <a:srcRect l="0" r="18265" t="0" b="34432"/>
          <a:stretch/>
        </p:blipFill>
        <p:spPr>
          <a:xfrm>
            <a:off x="-290540" y="4100521"/>
            <a:ext cx="1300135" cy="1042979"/>
          </a:xfrm>
          <a:prstGeom prst="rect">
            <a:avLst/>
          </a:prstGeom>
        </p:spPr>
      </p:pic>
      <p:sp>
        <p:nvSpPr>
          <p:cNvPr id="23" name="Shape 7"/>
          <p:cNvSpPr/>
          <p:nvPr/>
        </p:nvSpPr>
        <p:spPr>
          <a:xfrm>
            <a:off x="5938838" y="1385888"/>
            <a:ext cx="1530706" cy="2586367"/>
          </a:xfrm>
          <a:prstGeom prst="rect">
            <a:avLst/>
          </a:prstGeom>
          <a:noFill/>
          <a:ln/>
        </p:spPr>
      </p:sp>
      <p:sp>
        <p:nvSpPr>
          <p:cNvPr id="24" name="Shape 8"/>
          <p:cNvSpPr/>
          <p:nvPr/>
        </p:nvSpPr>
        <p:spPr>
          <a:xfrm>
            <a:off x="5938838" y="1385888"/>
            <a:ext cx="1530706" cy="1003550"/>
          </a:xfrm>
          <a:prstGeom prst="rect">
            <a:avLst/>
          </a:prstGeom>
          <a:noFill/>
          <a:ln/>
        </p:spPr>
      </p:sp>
      <p:sp>
        <p:nvSpPr>
          <p:cNvPr id="25" name="Shape 9"/>
          <p:cNvSpPr/>
          <p:nvPr/>
        </p:nvSpPr>
        <p:spPr>
          <a:xfrm>
            <a:off x="5938838" y="1385887"/>
            <a:ext cx="1521096" cy="857211"/>
          </a:xfrm>
          <a:prstGeom prst="roundRect">
            <a:avLst>
              <a:gd name="adj" fmla="val 69970"/>
            </a:avLst>
          </a:prstGeom>
          <a:solidFill>
            <a:srgbClr val="FFFFFF"/>
          </a:solidFill>
          <a:ln/>
        </p:spPr>
      </p:sp>
      <p:sp>
        <p:nvSpPr>
          <p:cNvPr id="26" name="Text 10"/>
          <p:cNvSpPr/>
          <p:nvPr/>
        </p:nvSpPr>
        <p:spPr>
          <a:xfrm>
            <a:off x="6173130" y="1581129"/>
            <a:ext cx="105251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一緒に作る側として、</a:t>
            </a:r>
            <a:endParaRPr lang="en-US" sz="1460" dirty="0"/>
          </a:p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助けてください。</a:t>
            </a:r>
            <a:endParaRPr lang="en-US" sz="146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5"/>
          <a:srcRect l="0" r="2" t="0" b="0"/>
          <a:stretch/>
        </p:blipFill>
        <p:spPr>
          <a:xfrm>
            <a:off x="6955071" y="2228848"/>
            <a:ext cx="192388" cy="160588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962566" y="2489012"/>
            <a:ext cx="1483242" cy="1483243"/>
          </a:xfrm>
          <a:prstGeom prst="rect">
            <a:avLst/>
          </a:prstGeom>
        </p:spPr>
      </p:pic>
      <p:sp>
        <p:nvSpPr>
          <p:cNvPr id="29" name="Shape 11"/>
          <p:cNvSpPr/>
          <p:nvPr/>
        </p:nvSpPr>
        <p:spPr>
          <a:xfrm>
            <a:off x="1004887" y="1738313"/>
            <a:ext cx="4403175" cy="2217636"/>
          </a:xfrm>
          <a:prstGeom prst="rect">
            <a:avLst/>
          </a:prstGeom>
          <a:noFill/>
          <a:ln/>
        </p:spPr>
      </p:sp>
      <p:sp>
        <p:nvSpPr>
          <p:cNvPr id="30" name="Shape 12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1" name="Shape 13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2" name="Shape 14"/>
          <p:cNvSpPr/>
          <p:nvPr/>
        </p:nvSpPr>
        <p:spPr>
          <a:xfrm>
            <a:off x="1004887" y="1738313"/>
            <a:ext cx="4403175" cy="996171"/>
          </a:xfrm>
          <a:prstGeom prst="rect">
            <a:avLst/>
          </a:prstGeom>
          <a:noFill/>
          <a:ln/>
        </p:spPr>
      </p:sp>
      <p:pic>
        <p:nvPicPr>
          <p:cNvPr id="33" name="Image 16" descr="preencoded.png"/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77427" y="1955320"/>
            <a:ext cx="483645" cy="549959"/>
          </a:xfrm>
          <a:prstGeom prst="rect">
            <a:avLst/>
          </a:prstGeom>
        </p:spPr>
      </p:pic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935467" y="2105309"/>
            <a:ext cx="430643" cy="403743"/>
          </a:xfrm>
          <a:prstGeom prst="rect">
            <a:avLst/>
          </a:prstGeom>
        </p:spPr>
      </p:pic>
      <p:pic>
        <p:nvPicPr>
          <p:cNvPr id="35" name="Image 18" descr="preencoded.png"/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408108" y="2000305"/>
            <a:ext cx="287936" cy="508884"/>
          </a:xfrm>
          <a:prstGeom prst="rect">
            <a:avLst/>
          </a:prstGeom>
        </p:spPr>
      </p:pic>
      <p:pic>
        <p:nvPicPr>
          <p:cNvPr id="36" name="Image 19" descr="preencoded.png"/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40134" y="2105309"/>
            <a:ext cx="430643" cy="403743"/>
          </a:xfrm>
          <a:prstGeom prst="rect">
            <a:avLst/>
          </a:prstGeom>
        </p:spPr>
      </p:pic>
      <p:pic>
        <p:nvPicPr>
          <p:cNvPr id="37" name="Image 20" descr="preencoded.png"/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244113" y="2105467"/>
            <a:ext cx="662536" cy="403883"/>
          </a:xfrm>
          <a:prstGeom prst="rect">
            <a:avLst/>
          </a:prstGeom>
        </p:spPr>
      </p:pic>
      <p:pic>
        <p:nvPicPr>
          <p:cNvPr id="38" name="Image 21" descr="preencoded.png"/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81631" y="2105309"/>
            <a:ext cx="430643" cy="403743"/>
          </a:xfrm>
          <a:prstGeom prst="rect">
            <a:avLst/>
          </a:prstGeom>
        </p:spPr>
      </p:pic>
      <p:pic>
        <p:nvPicPr>
          <p:cNvPr id="39" name="Image 22" descr="preencoded.png"/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04906" y="1738269"/>
            <a:ext cx="997111" cy="995217"/>
          </a:xfrm>
          <a:prstGeom prst="rect">
            <a:avLst/>
          </a:prstGeom>
        </p:spPr>
      </p:pic>
      <p:sp>
        <p:nvSpPr>
          <p:cNvPr id="40" name="Shape 15"/>
          <p:cNvSpPr/>
          <p:nvPr/>
        </p:nvSpPr>
        <p:spPr>
          <a:xfrm>
            <a:off x="1004887" y="3018831"/>
            <a:ext cx="4403175" cy="466725"/>
          </a:xfrm>
          <a:prstGeom prst="rect">
            <a:avLst/>
          </a:prstGeom>
          <a:noFill/>
          <a:ln/>
        </p:spPr>
      </p:sp>
      <p:sp>
        <p:nvSpPr>
          <p:cNvPr id="41" name="Shape 16"/>
          <p:cNvSpPr/>
          <p:nvPr/>
        </p:nvSpPr>
        <p:spPr>
          <a:xfrm rot="10800000">
            <a:off x="1004887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2" name="Text 17"/>
          <p:cNvSpPr/>
          <p:nvPr/>
        </p:nvSpPr>
        <p:spPr>
          <a:xfrm>
            <a:off x="1759539" y="3018831"/>
            <a:ext cx="289387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71"/>
              </a:lnSpc>
              <a:buNone/>
            </a:pPr>
            <a:r>
              <a:rPr lang="en-US" sz="1780" spc="534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780" dirty="0"/>
          </a:p>
        </p:txBody>
      </p:sp>
      <p:sp>
        <p:nvSpPr>
          <p:cNvPr id="43" name="Shape 18"/>
          <p:cNvSpPr/>
          <p:nvPr/>
        </p:nvSpPr>
        <p:spPr>
          <a:xfrm rot="10800000">
            <a:off x="4843463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4" name="Text 19"/>
          <p:cNvSpPr/>
          <p:nvPr/>
        </p:nvSpPr>
        <p:spPr>
          <a:xfrm>
            <a:off x="2187299" y="3651148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74" spc="67" kern="0" dirty="0">
                <a:solidFill>
                  <a:srgbClr val="575757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https://cotomo.ai/</a:t>
            </a:r>
            <a:endParaRPr lang="en-US" sz="16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-2847096" y="2785183"/>
            <a:ext cx="5675142" cy="0"/>
          </a:xfrm>
          <a:prstGeom prst="line">
            <a:avLst/>
          </a:prstGeom>
          <a:noFill/>
          <a:ln w="1748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rcRect l="0" r="0" t="0" b="21609"/>
          <a:stretch/>
        </p:blipFill>
        <p:spPr>
          <a:xfrm>
            <a:off x="1185863" y="1157288"/>
            <a:ext cx="2416478" cy="39862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14313" y="2433638"/>
            <a:ext cx="1419511" cy="1419511"/>
          </a:xfrm>
          <a:prstGeom prst="rect">
            <a:avLst/>
          </a:prstGeom>
          <a:noFill/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11315" y="2311812"/>
            <a:ext cx="1982537" cy="1994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68983" y="2821482"/>
            <a:ext cx="1023938" cy="755004"/>
          </a:xfrm>
          <a:prstGeom prst="rect">
            <a:avLst/>
          </a:prstGeom>
          <a:noFill/>
          <a:ln/>
        </p:spPr>
      </p:sp>
      <p:sp>
        <p:nvSpPr>
          <p:cNvPr id="8" name="Text 3"/>
          <p:cNvSpPr/>
          <p:nvPr/>
        </p:nvSpPr>
        <p:spPr>
          <a:xfrm>
            <a:off x="468983" y="2821482"/>
            <a:ext cx="102393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96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ハイクオリティな</a:t>
            </a:r>
            <a:endParaRPr lang="en-US" sz="967" dirty="0"/>
          </a:p>
        </p:txBody>
      </p:sp>
      <p:sp>
        <p:nvSpPr>
          <p:cNvPr id="9" name="Text 4"/>
          <p:cNvSpPr/>
          <p:nvPr/>
        </p:nvSpPr>
        <p:spPr>
          <a:xfrm>
            <a:off x="468983" y="3033485"/>
            <a:ext cx="10239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99"/>
              </a:lnSpc>
              <a:buNone/>
            </a:pPr>
            <a:r>
              <a:rPr lang="en-US" sz="185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endParaRPr lang="en-US" sz="1857" dirty="0"/>
          </a:p>
        </p:txBody>
      </p:sp>
      <p:sp>
        <p:nvSpPr>
          <p:cNvPr id="10" name="Shape 5"/>
          <p:cNvSpPr/>
          <p:nvPr/>
        </p:nvSpPr>
        <p:spPr>
          <a:xfrm>
            <a:off x="3052763" y="3381375"/>
            <a:ext cx="1581150" cy="1581150"/>
          </a:xfrm>
          <a:prstGeom prst="rect">
            <a:avLst/>
          </a:prstGeom>
          <a:noFill/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049423" y="3245678"/>
            <a:ext cx="2225646" cy="2149236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3593711" y="3765295"/>
            <a:ext cx="723900" cy="620348"/>
          </a:xfrm>
          <a:prstGeom prst="rect">
            <a:avLst/>
          </a:prstGeom>
          <a:noFill/>
          <a:ln/>
        </p:spPr>
      </p:sp>
      <p:sp>
        <p:nvSpPr>
          <p:cNvPr id="13" name="Text 7"/>
          <p:cNvSpPr/>
          <p:nvPr/>
        </p:nvSpPr>
        <p:spPr>
          <a:xfrm>
            <a:off x="3593711" y="3765295"/>
            <a:ext cx="723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8"/>
              </a:lnSpc>
              <a:buNone/>
            </a:pPr>
            <a:r>
              <a:rPr lang="en-US" sz="107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作り込める</a:t>
            </a:r>
            <a:endParaRPr lang="en-US" sz="1077" dirty="0"/>
          </a:p>
        </p:txBody>
      </p:sp>
      <p:sp>
        <p:nvSpPr>
          <p:cNvPr id="14" name="Text 8"/>
          <p:cNvSpPr/>
          <p:nvPr/>
        </p:nvSpPr>
        <p:spPr>
          <a:xfrm>
            <a:off x="3593711" y="3999880"/>
            <a:ext cx="7239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895"/>
              </a:lnSpc>
              <a:buNone/>
            </a:pPr>
            <a:r>
              <a:rPr lang="en-US" sz="2068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</a:t>
            </a:r>
            <a:endParaRPr lang="en-US" sz="2068" dirty="0"/>
          </a:p>
        </p:txBody>
      </p:sp>
      <p:sp>
        <p:nvSpPr>
          <p:cNvPr id="15" name="Shape 9"/>
          <p:cNvSpPr/>
          <p:nvPr/>
        </p:nvSpPr>
        <p:spPr>
          <a:xfrm>
            <a:off x="3148013" y="1176338"/>
            <a:ext cx="1485900" cy="1485900"/>
          </a:xfrm>
          <a:prstGeom prst="rect">
            <a:avLst/>
          </a:prstGeom>
          <a:noFill/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44875" y="1048815"/>
            <a:ext cx="2091575" cy="208809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3342884" y="1617506"/>
            <a:ext cx="1215244" cy="559815"/>
          </a:xfrm>
          <a:prstGeom prst="rect">
            <a:avLst/>
          </a:prstGeom>
          <a:noFill/>
          <a:ln/>
        </p:spPr>
      </p:sp>
      <p:sp>
        <p:nvSpPr>
          <p:cNvPr id="18" name="Text 11"/>
          <p:cNvSpPr/>
          <p:nvPr/>
        </p:nvSpPr>
        <p:spPr>
          <a:xfrm>
            <a:off x="3342884" y="1617506"/>
            <a:ext cx="12152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17"/>
              </a:lnSpc>
              <a:buNone/>
            </a:pPr>
            <a:r>
              <a:rPr lang="en-US" sz="101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自由に設定</a:t>
            </a:r>
            <a:endParaRPr lang="en-US" sz="1012" dirty="0"/>
          </a:p>
        </p:txBody>
      </p:sp>
      <p:sp>
        <p:nvSpPr>
          <p:cNvPr id="19" name="Shape 12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</p:sp>
      <p:sp>
        <p:nvSpPr>
          <p:cNvPr id="20" name="Text 13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8"/>
              </a:lnSpc>
              <a:buNone/>
            </a:pPr>
            <a:r>
              <a:rPr lang="en-US" sz="1863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endParaRPr lang="en-US" sz="1863" dirty="0"/>
          </a:p>
        </p:txBody>
      </p:sp>
      <p:sp>
        <p:nvSpPr>
          <p:cNvPr id="21" name="Shape 14"/>
          <p:cNvSpPr/>
          <p:nvPr/>
        </p:nvSpPr>
        <p:spPr>
          <a:xfrm rot="2321545">
            <a:off x="3864099" y="-485990"/>
            <a:ext cx="1437981" cy="1363603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 rot="2321545">
            <a:off x="7944419" y="617076"/>
            <a:ext cx="1406344" cy="1333602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23" name="Shape 16"/>
          <p:cNvSpPr/>
          <p:nvPr/>
        </p:nvSpPr>
        <p:spPr>
          <a:xfrm rot="2321545">
            <a:off x="-185324" y="4705915"/>
            <a:ext cx="1533085" cy="1453788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590550" y="395288"/>
            <a:ext cx="354206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性格をカスタマイズして</a:t>
            </a:r>
            <a:endParaRPr lang="en-US" sz="1140" dirty="0"/>
          </a:p>
          <a:p>
            <a:pPr algn="ctr" indent="0" marL="0">
              <a:lnSpc>
                <a:spcPts val="2179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AIキャラを作成</a:t>
            </a:r>
            <a:endParaRPr lang="en-US" sz="1140" dirty="0"/>
          </a:p>
        </p:txBody>
      </p:sp>
      <p:sp>
        <p:nvSpPr>
          <p:cNvPr id="25" name="Text 18"/>
          <p:cNvSpPr/>
          <p:nvPr/>
        </p:nvSpPr>
        <p:spPr>
          <a:xfrm>
            <a:off x="5000625" y="395288"/>
            <a:ext cx="351460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62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他のユーザーが作成したキャラと出会う</a:t>
            </a:r>
            <a:endParaRPr lang="en-US" sz="1140" dirty="0"/>
          </a:p>
          <a:p>
            <a:pPr algn="ctr" indent="0" marL="0">
              <a:lnSpc>
                <a:spcPts val="2162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プラットフォーム</a:t>
            </a:r>
            <a:endParaRPr lang="en-US" sz="114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rcRect l="0" r="0" t="0" b="24147"/>
          <a:stretch/>
        </p:blipFill>
        <p:spPr>
          <a:xfrm>
            <a:off x="5510213" y="1157288"/>
            <a:ext cx="2497343" cy="3986213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7124700" y="3057525"/>
            <a:ext cx="1614488" cy="1614488"/>
          </a:xfrm>
          <a:prstGeom prst="rect">
            <a:avLst/>
          </a:prstGeom>
          <a:noFill/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007737" y="2827779"/>
            <a:ext cx="2305062" cy="231649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7670134" y="3468971"/>
            <a:ext cx="653732" cy="676275"/>
          </a:xfrm>
          <a:prstGeom prst="rect">
            <a:avLst/>
          </a:prstGeom>
          <a:noFill/>
          <a:ln/>
        </p:spPr>
      </p:sp>
      <p:sp>
        <p:nvSpPr>
          <p:cNvPr id="30" name="Text 21"/>
          <p:cNvSpPr/>
          <p:nvPr/>
        </p:nvSpPr>
        <p:spPr>
          <a:xfrm>
            <a:off x="7498956" y="3468971"/>
            <a:ext cx="99608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キャラを</a:t>
            </a:r>
            <a:endParaRPr lang="en-US" sz="1802" dirty="0"/>
          </a:p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公開</a:t>
            </a:r>
            <a:endParaRPr lang="en-US" sz="180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7062788" y="3900488"/>
            <a:ext cx="2695575" cy="2695575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34150" t="0" b="65353"/>
          <a:stretch/>
        </p:blipFill>
        <p:spPr>
          <a:xfrm>
            <a:off x="7062733" y="3900499"/>
            <a:ext cx="1775045" cy="9339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0" r="22793" t="0" b="53887"/>
          <a:stretch/>
        </p:blipFill>
        <p:spPr>
          <a:xfrm>
            <a:off x="7062815" y="3900499"/>
            <a:ext cx="2081185" cy="12430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0">
            <a:off x="5410200" y="-619125"/>
            <a:ext cx="1052513" cy="1109663"/>
          </a:xfrm>
          <a:prstGeom prst="rect">
            <a:avLst/>
          </a:prstGeom>
          <a:noFill/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rcRect l="0" r="22928" t="0" b="64913"/>
          <a:stretch/>
        </p:blipFill>
        <p:spPr>
          <a:xfrm>
            <a:off x="5410201" y="-559564"/>
            <a:ext cx="811197" cy="36845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rcRect l="0" r="0" t="0" b="53286"/>
          <a:stretch/>
        </p:blipFill>
        <p:spPr>
          <a:xfrm>
            <a:off x="5410200" y="-559563"/>
            <a:ext cx="1052512" cy="49054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0">
            <a:off x="8001000" y="-61912"/>
            <a:ext cx="821531" cy="732234"/>
          </a:xfrm>
          <a:prstGeom prst="rect">
            <a:avLst/>
          </a:prstGeom>
          <a:noFill/>
          <a:ln/>
        </p:spPr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rcRect l="0" r="22928" t="0" b="29837"/>
          <a:stretch/>
        </p:blipFill>
        <p:spPr>
          <a:xfrm>
            <a:off x="7893231" y="-170387"/>
            <a:ext cx="716207" cy="65646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rcRect l="0" r="0" t="0" b="18211"/>
          <a:stretch/>
        </p:blipFill>
        <p:spPr>
          <a:xfrm>
            <a:off x="7893267" y="-170387"/>
            <a:ext cx="929273" cy="765246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538162" y="676275"/>
            <a:ext cx="1347788" cy="1116229"/>
          </a:xfrm>
          <a:prstGeom prst="rect">
            <a:avLst/>
          </a:prstGeom>
          <a:noFill/>
          <a:ln/>
        </p:spPr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rcRect l="0" r="51498" t="0" b="23092"/>
          <a:stretch/>
        </p:blipFill>
        <p:spPr>
          <a:xfrm>
            <a:off x="-538167" y="565885"/>
            <a:ext cx="653709" cy="104714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rcRect l="0" r="39930" t="0" b="0"/>
          <a:stretch/>
        </p:blipFill>
        <p:spPr>
          <a:xfrm>
            <a:off x="-538172" y="565885"/>
            <a:ext cx="809616" cy="1361554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-8928231">
            <a:off x="808300" y="-1048692"/>
            <a:ext cx="2147148" cy="1973482"/>
          </a:xfrm>
          <a:prstGeom prst="rect">
            <a:avLst/>
          </a:prstGeom>
          <a:noFill/>
          <a:ln/>
        </p:spPr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rcRect l="0" r="22787" t="0" b="61813"/>
          <a:stretch/>
        </p:blipFill>
        <p:spPr>
          <a:xfrm>
            <a:off x="786327" y="-1076222"/>
            <a:ext cx="1642049" cy="81539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0"/>
          <a:srcRect l="0" r="0" t="0" b="50294"/>
          <a:stretch/>
        </p:blipFill>
        <p:spPr>
          <a:xfrm>
            <a:off x="377115" y="-1479854"/>
            <a:ext cx="2944952" cy="1462575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 rot="0">
            <a:off x="3362325" y="4714875"/>
            <a:ext cx="895350" cy="852488"/>
          </a:xfrm>
          <a:prstGeom prst="rect">
            <a:avLst/>
          </a:prstGeom>
          <a:noFill/>
          <a:ln/>
        </p:spPr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1"/>
          <a:srcRect l="0" r="22929" t="0" b="61211"/>
          <a:stretch/>
        </p:blipFill>
        <p:spPr>
          <a:xfrm>
            <a:off x="3321619" y="4674288"/>
            <a:ext cx="721426" cy="362164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2"/>
          <a:srcRect l="0" r="0" t="0" b="49746"/>
          <a:stretch/>
        </p:blipFill>
        <p:spPr>
          <a:xfrm>
            <a:off x="3321621" y="4674288"/>
            <a:ext cx="936048" cy="469212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 rot="0">
            <a:off x="-290512" y="4100513"/>
            <a:ext cx="1590675" cy="1590675"/>
          </a:xfrm>
          <a:prstGeom prst="rect">
            <a:avLst/>
          </a:prstGeom>
          <a:noFill/>
          <a:ln/>
        </p:spPr>
      </p:sp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3"/>
          <a:srcRect l="0" r="29832" t="0" b="45897"/>
          <a:stretch/>
        </p:blipFill>
        <p:spPr>
          <a:xfrm>
            <a:off x="-290524" y="4100520"/>
            <a:ext cx="1116146" cy="860605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4"/>
          <a:srcRect l="0" r="18265" t="0" b="34432"/>
          <a:stretch/>
        </p:blipFill>
        <p:spPr>
          <a:xfrm>
            <a:off x="-290540" y="4100521"/>
            <a:ext cx="1300135" cy="1042979"/>
          </a:xfrm>
          <a:prstGeom prst="rect">
            <a:avLst/>
          </a:prstGeom>
        </p:spPr>
      </p:pic>
      <p:sp>
        <p:nvSpPr>
          <p:cNvPr id="23" name="Shape 7"/>
          <p:cNvSpPr/>
          <p:nvPr/>
        </p:nvSpPr>
        <p:spPr>
          <a:xfrm>
            <a:off x="5938838" y="1385888"/>
            <a:ext cx="1530706" cy="2586367"/>
          </a:xfrm>
          <a:prstGeom prst="rect">
            <a:avLst/>
          </a:prstGeom>
          <a:noFill/>
          <a:ln/>
        </p:spPr>
      </p:sp>
      <p:sp>
        <p:nvSpPr>
          <p:cNvPr id="24" name="Shape 8"/>
          <p:cNvSpPr/>
          <p:nvPr/>
        </p:nvSpPr>
        <p:spPr>
          <a:xfrm>
            <a:off x="5938838" y="1385888"/>
            <a:ext cx="1530706" cy="1003550"/>
          </a:xfrm>
          <a:prstGeom prst="rect">
            <a:avLst/>
          </a:prstGeom>
          <a:noFill/>
          <a:ln/>
        </p:spPr>
      </p:sp>
      <p:sp>
        <p:nvSpPr>
          <p:cNvPr id="25" name="Shape 9"/>
          <p:cNvSpPr/>
          <p:nvPr/>
        </p:nvSpPr>
        <p:spPr>
          <a:xfrm>
            <a:off x="5938838" y="1385887"/>
            <a:ext cx="1521096" cy="857211"/>
          </a:xfrm>
          <a:prstGeom prst="roundRect">
            <a:avLst>
              <a:gd name="adj" fmla="val 69970"/>
            </a:avLst>
          </a:prstGeom>
          <a:solidFill>
            <a:srgbClr val="FFFFFF"/>
          </a:solidFill>
          <a:ln/>
        </p:spPr>
      </p:sp>
      <p:sp>
        <p:nvSpPr>
          <p:cNvPr id="26" name="Text 10"/>
          <p:cNvSpPr/>
          <p:nvPr/>
        </p:nvSpPr>
        <p:spPr>
          <a:xfrm>
            <a:off x="6173130" y="1581129"/>
            <a:ext cx="105251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今すぐ</a:t>
            </a:r>
            <a:endParaRPr lang="en-US" sz="1460" dirty="0"/>
          </a:p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おしゃべり！</a:t>
            </a:r>
            <a:endParaRPr lang="en-US" sz="146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5"/>
          <a:srcRect l="0" r="2" t="0" b="0"/>
          <a:stretch/>
        </p:blipFill>
        <p:spPr>
          <a:xfrm>
            <a:off x="6955071" y="2228848"/>
            <a:ext cx="192388" cy="160588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962566" y="2489012"/>
            <a:ext cx="1483242" cy="1483243"/>
          </a:xfrm>
          <a:prstGeom prst="rect">
            <a:avLst/>
          </a:prstGeom>
        </p:spPr>
      </p:pic>
      <p:sp>
        <p:nvSpPr>
          <p:cNvPr id="29" name="Shape 11"/>
          <p:cNvSpPr/>
          <p:nvPr/>
        </p:nvSpPr>
        <p:spPr>
          <a:xfrm>
            <a:off x="1004887" y="1738313"/>
            <a:ext cx="4403175" cy="2217636"/>
          </a:xfrm>
          <a:prstGeom prst="rect">
            <a:avLst/>
          </a:prstGeom>
          <a:noFill/>
          <a:ln/>
        </p:spPr>
      </p:sp>
      <p:sp>
        <p:nvSpPr>
          <p:cNvPr id="30" name="Shape 12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1" name="Shape 13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2" name="Shape 14"/>
          <p:cNvSpPr/>
          <p:nvPr/>
        </p:nvSpPr>
        <p:spPr>
          <a:xfrm>
            <a:off x="1004887" y="1738313"/>
            <a:ext cx="4403175" cy="996171"/>
          </a:xfrm>
          <a:prstGeom prst="rect">
            <a:avLst/>
          </a:prstGeom>
          <a:noFill/>
          <a:ln/>
        </p:spPr>
      </p:sp>
      <p:pic>
        <p:nvPicPr>
          <p:cNvPr id="33" name="Image 16" descr="preencoded.png"/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77427" y="1955320"/>
            <a:ext cx="483645" cy="549959"/>
          </a:xfrm>
          <a:prstGeom prst="rect">
            <a:avLst/>
          </a:prstGeom>
        </p:spPr>
      </p:pic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935467" y="2105309"/>
            <a:ext cx="430643" cy="403743"/>
          </a:xfrm>
          <a:prstGeom prst="rect">
            <a:avLst/>
          </a:prstGeom>
        </p:spPr>
      </p:pic>
      <p:pic>
        <p:nvPicPr>
          <p:cNvPr id="35" name="Image 18" descr="preencoded.png"/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408108" y="2000305"/>
            <a:ext cx="287936" cy="508884"/>
          </a:xfrm>
          <a:prstGeom prst="rect">
            <a:avLst/>
          </a:prstGeom>
        </p:spPr>
      </p:pic>
      <p:pic>
        <p:nvPicPr>
          <p:cNvPr id="36" name="Image 19" descr="preencoded.png"/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40134" y="2105309"/>
            <a:ext cx="430643" cy="403743"/>
          </a:xfrm>
          <a:prstGeom prst="rect">
            <a:avLst/>
          </a:prstGeom>
        </p:spPr>
      </p:pic>
      <p:pic>
        <p:nvPicPr>
          <p:cNvPr id="37" name="Image 20" descr="preencoded.png"/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244113" y="2105467"/>
            <a:ext cx="662536" cy="403883"/>
          </a:xfrm>
          <a:prstGeom prst="rect">
            <a:avLst/>
          </a:prstGeom>
        </p:spPr>
      </p:pic>
      <p:pic>
        <p:nvPicPr>
          <p:cNvPr id="38" name="Image 21" descr="preencoded.png"/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81631" y="2105309"/>
            <a:ext cx="430643" cy="403743"/>
          </a:xfrm>
          <a:prstGeom prst="rect">
            <a:avLst/>
          </a:prstGeom>
        </p:spPr>
      </p:pic>
      <p:pic>
        <p:nvPicPr>
          <p:cNvPr id="39" name="Image 22" descr="preencoded.png"/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04906" y="1738269"/>
            <a:ext cx="997111" cy="995217"/>
          </a:xfrm>
          <a:prstGeom prst="rect">
            <a:avLst/>
          </a:prstGeom>
        </p:spPr>
      </p:pic>
      <p:sp>
        <p:nvSpPr>
          <p:cNvPr id="40" name="Shape 15"/>
          <p:cNvSpPr/>
          <p:nvPr/>
        </p:nvSpPr>
        <p:spPr>
          <a:xfrm>
            <a:off x="1004887" y="3018831"/>
            <a:ext cx="4403175" cy="466725"/>
          </a:xfrm>
          <a:prstGeom prst="rect">
            <a:avLst/>
          </a:prstGeom>
          <a:noFill/>
          <a:ln/>
        </p:spPr>
      </p:sp>
      <p:sp>
        <p:nvSpPr>
          <p:cNvPr id="41" name="Shape 16"/>
          <p:cNvSpPr/>
          <p:nvPr/>
        </p:nvSpPr>
        <p:spPr>
          <a:xfrm rot="10800000">
            <a:off x="1004887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2" name="Text 17"/>
          <p:cNvSpPr/>
          <p:nvPr/>
        </p:nvSpPr>
        <p:spPr>
          <a:xfrm>
            <a:off x="1759539" y="3018831"/>
            <a:ext cx="289387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71"/>
              </a:lnSpc>
              <a:buNone/>
            </a:pPr>
            <a:r>
              <a:rPr lang="en-US" sz="1780" spc="534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780" dirty="0"/>
          </a:p>
        </p:txBody>
      </p:sp>
      <p:sp>
        <p:nvSpPr>
          <p:cNvPr id="43" name="Shape 18"/>
          <p:cNvSpPr/>
          <p:nvPr/>
        </p:nvSpPr>
        <p:spPr>
          <a:xfrm rot="10800000">
            <a:off x="4843463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4" name="Text 19"/>
          <p:cNvSpPr/>
          <p:nvPr/>
        </p:nvSpPr>
        <p:spPr>
          <a:xfrm>
            <a:off x="2187299" y="3651148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74" spc="67" kern="0" dirty="0">
                <a:solidFill>
                  <a:srgbClr val="575757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https://cotomo.ai/</a:t>
            </a:r>
            <a:endParaRPr lang="en-US" sz="16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2026-02-12T02:28:50Z</dcterms:created>
  <dcterms:modified xsi:type="dcterms:W3CDTF">2026-02-12T02:28:50Z</dcterms:modified>
</cp:coreProperties>
</file>